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22"/>
  </p:notesMasterIdLst>
  <p:sldIdLst>
    <p:sldId id="283" r:id="rId2"/>
    <p:sldId id="275" r:id="rId3"/>
    <p:sldId id="277" r:id="rId4"/>
    <p:sldId id="262" r:id="rId5"/>
    <p:sldId id="281" r:id="rId6"/>
    <p:sldId id="273" r:id="rId7"/>
    <p:sldId id="282" r:id="rId8"/>
    <p:sldId id="284" r:id="rId9"/>
    <p:sldId id="267" r:id="rId10"/>
    <p:sldId id="266" r:id="rId11"/>
    <p:sldId id="268" r:id="rId12"/>
    <p:sldId id="269" r:id="rId13"/>
    <p:sldId id="270" r:id="rId14"/>
    <p:sldId id="258" r:id="rId15"/>
    <p:sldId id="285" r:id="rId16"/>
    <p:sldId id="286" r:id="rId17"/>
    <p:sldId id="287" r:id="rId18"/>
    <p:sldId id="288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5" autoAdjust="0"/>
    <p:restoredTop sz="83980" autoAdjust="0"/>
  </p:normalViewPr>
  <p:slideViewPr>
    <p:cSldViewPr snapToGrid="0">
      <p:cViewPr varScale="1">
        <p:scale>
          <a:sx n="133" d="100"/>
          <a:sy n="133" d="100"/>
        </p:scale>
        <p:origin x="12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 (Zeitraum)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Kreisdiagramm zeigt den prozentualen Zeitaufwand für jede Projektphase auf der Basis von 80 Stunden.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Fachgespräch mit den Entwicklungsleitern fand die Abnahme statt.</a:t>
            </a:r>
          </a:p>
          <a:p>
            <a:endParaRPr lang="de-DE" dirty="0"/>
          </a:p>
          <a:p>
            <a:r>
              <a:rPr lang="de-DE" dirty="0"/>
              <a:t>Kurze Zeit später wurde das Feature </a:t>
            </a:r>
            <a:r>
              <a:rPr lang="de-DE" dirty="0" err="1"/>
              <a:t>comitted</a:t>
            </a:r>
            <a:r>
              <a:rPr lang="de-DE" dirty="0"/>
              <a:t> und auf dem Jenkins Server zur Verfügung gestellt.</a:t>
            </a:r>
          </a:p>
          <a:p>
            <a:endParaRPr lang="de-DE" dirty="0"/>
          </a:p>
          <a:p>
            <a:r>
              <a:rPr lang="de-DE" dirty="0"/>
              <a:t>Das Ziel wurde zur vollsten Zufriedenheit des Kunden erreicht.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1:20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 präsentieren zu dürfen.</a:t>
            </a:r>
          </a:p>
          <a:p>
            <a:r>
              <a:rPr lang="de-DE" dirty="0"/>
              <a:t>In den nächsten 15 Minuten werde ich Ihnen einen Überblick über den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273F5-2C71-43DA-A55C-557E974D6201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71A3B-4DBC-41CB-9193-2580AA7E9D28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DF803-3672-40D3-8553-1E02F2AD4FD0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02846-BA7E-4863-AEE4-CA17AEC2AA79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1C1EF7-DFF9-4C33-A926-00CA98B7DE0C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E97F9D-3615-4DBD-BE4D-E1BC873646B9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33EAAF-C79F-49F4-8E77-28EDDBD0F219}" type="datetime1">
              <a:rPr lang="de-DE" smtClean="0"/>
              <a:t>08.07.2024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6DD97A-BF41-440D-A572-78577BC8C063}" type="datetime1">
              <a:rPr lang="de-DE" smtClean="0"/>
              <a:t>08.07.2024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11570-715B-418E-A2CC-38B51ED74E5F}" type="datetime1">
              <a:rPr lang="de-DE" smtClean="0"/>
              <a:t>08.07.2024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9BD4E-8BB8-48C3-9BDD-EF7024AD3063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F3B9E-D8CB-487B-B74E-52F9718D2973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73F28D-3A6E-4D4C-8377-0E1DE0C02832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jp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BB9412-E499-9387-72F1-ED02913EF3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F1EBD-DFE5-5824-40AC-B1CE77C6571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AEFCD-9D44-8EFB-CE77-373FA0079A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FA9E749-E483-772C-DAB6-0276C93B8FA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746" y="2344904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664663" y="1717596"/>
            <a:ext cx="5181603" cy="4351336"/>
          </a:xfrm>
        </p:spPr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2EAC942-3FFA-A5F5-A186-D6F3674EC6A1}"/>
              </a:ext>
            </a:extLst>
          </p:cNvPr>
          <p:cNvSpPr txBox="1"/>
          <p:nvPr/>
        </p:nvSpPr>
        <p:spPr>
          <a:xfrm>
            <a:off x="5756541" y="2649730"/>
            <a:ext cx="152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Importprofil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DA3B9-5373-2BD1-DD8F-B74ADBA62AF5}"/>
              </a:ext>
            </a:extLst>
          </p:cNvPr>
          <p:cNvSpPr txBox="1"/>
          <p:nvPr/>
        </p:nvSpPr>
        <p:spPr>
          <a:xfrm>
            <a:off x="5741932" y="4634757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Vertragspartner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A23AA3-AF1E-5594-FC06-C28318416AC9}"/>
              </a:ext>
            </a:extLst>
          </p:cNvPr>
          <p:cNvSpPr txBox="1"/>
          <p:nvPr/>
        </p:nvSpPr>
        <p:spPr>
          <a:xfrm>
            <a:off x="5741932" y="5103644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Importassistent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47D9AD-7CD3-54B9-B244-90C04DC90A2F}"/>
              </a:ext>
            </a:extLst>
          </p:cNvPr>
          <p:cNvSpPr txBox="1"/>
          <p:nvPr/>
        </p:nvSpPr>
        <p:spPr>
          <a:xfrm>
            <a:off x="5776836" y="5482500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E495621-1405-71D9-995D-7FEE38BF92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13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7BD2CBD-8787-3E5F-E5E4-48E00C3ABA77}"/>
              </a:ext>
            </a:extLst>
          </p:cNvPr>
          <p:cNvSpPr/>
          <p:nvPr/>
        </p:nvSpPr>
        <p:spPr>
          <a:xfrm>
            <a:off x="549791" y="1832110"/>
            <a:ext cx="160020" cy="1598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38F9DB4-2064-8E59-C568-683FF861D9FD}"/>
              </a:ext>
            </a:extLst>
          </p:cNvPr>
          <p:cNvSpPr/>
          <p:nvPr/>
        </p:nvSpPr>
        <p:spPr>
          <a:xfrm>
            <a:off x="549791" y="2098997"/>
            <a:ext cx="160020" cy="1598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740EB4A-000C-64D9-B497-324661656234}"/>
              </a:ext>
            </a:extLst>
          </p:cNvPr>
          <p:cNvSpPr/>
          <p:nvPr/>
        </p:nvSpPr>
        <p:spPr>
          <a:xfrm>
            <a:off x="549791" y="2365884"/>
            <a:ext cx="160020" cy="159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7DEAEB-B835-2F7E-75DB-D9A825BA3159}"/>
              </a:ext>
            </a:extLst>
          </p:cNvPr>
          <p:cNvSpPr/>
          <p:nvPr/>
        </p:nvSpPr>
        <p:spPr>
          <a:xfrm>
            <a:off x="549791" y="2632771"/>
            <a:ext cx="160020" cy="1598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2B75134-AB7C-ED6B-4AE5-761D2E49570A}"/>
              </a:ext>
            </a:extLst>
          </p:cNvPr>
          <p:cNvSpPr/>
          <p:nvPr/>
        </p:nvSpPr>
        <p:spPr>
          <a:xfrm>
            <a:off x="549791" y="2899658"/>
            <a:ext cx="160020" cy="1598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2D51C0F-58AF-FBA1-BE60-FCA47451F524}"/>
              </a:ext>
            </a:extLst>
          </p:cNvPr>
          <p:cNvSpPr txBox="1"/>
          <p:nvPr/>
        </p:nvSpPr>
        <p:spPr>
          <a:xfrm>
            <a:off x="914422" y="1729665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Anforderungsanalyse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961A410-8E31-9D0C-235E-5F0E5E806CEF}"/>
              </a:ext>
            </a:extLst>
          </p:cNvPr>
          <p:cNvSpPr txBox="1"/>
          <p:nvPr/>
        </p:nvSpPr>
        <p:spPr>
          <a:xfrm>
            <a:off x="914422" y="2009272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Konzeption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87F668F-1F8F-10A1-66E2-C208AEE12A02}"/>
              </a:ext>
            </a:extLst>
          </p:cNvPr>
          <p:cNvSpPr/>
          <p:nvPr/>
        </p:nvSpPr>
        <p:spPr>
          <a:xfrm>
            <a:off x="1272563" y="2508342"/>
            <a:ext cx="1775457" cy="1418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F38ABCD-16FF-C6B3-5C8F-54ED169F80AD}"/>
              </a:ext>
            </a:extLst>
          </p:cNvPr>
          <p:cNvSpPr txBox="1"/>
          <p:nvPr/>
        </p:nvSpPr>
        <p:spPr>
          <a:xfrm>
            <a:off x="914422" y="2547241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Abnahme und Deployment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EE5CD5D-6B44-8A02-49C2-8DAAFC2A658C}"/>
              </a:ext>
            </a:extLst>
          </p:cNvPr>
          <p:cNvSpPr txBox="1"/>
          <p:nvPr/>
        </p:nvSpPr>
        <p:spPr>
          <a:xfrm>
            <a:off x="914422" y="2809886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Dokumentation</a:t>
            </a:r>
            <a:endParaRPr lang="de-DE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B01F72-C30A-E14E-6C5B-D319729CDDBC}"/>
              </a:ext>
            </a:extLst>
          </p:cNvPr>
          <p:cNvSpPr txBox="1"/>
          <p:nvPr/>
        </p:nvSpPr>
        <p:spPr>
          <a:xfrm>
            <a:off x="914422" y="2275159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Implementierung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D480668-FE54-CD08-D8A7-786727C12B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8CA702-DFED-88CB-50B2-863AF6D2FF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1427DB8-158C-4E67-02D5-032269A214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Projektziel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4296" y="1568354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BB2AC-49ED-1045-E31D-2DD90C6D41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b="1" i="1" dirty="0"/>
              <a:t>Sy</a:t>
            </a:r>
            <a:r>
              <a:rPr lang="de-DE" b="1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C6BF3908-1ED1-264F-48E8-E04EB37E0C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282515" y="1864299"/>
            <a:ext cx="5679003" cy="3762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1990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Berlin 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 Schülerverwaltung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   Schnittstelle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 Auswertungen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6B11647-DF9A-AD79-1A30-5D07FCFA69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2275398-EA0B-2D6F-806B-C250A4AD21BA}"/>
              </a:ext>
            </a:extLst>
          </p:cNvPr>
          <p:cNvSpPr/>
          <p:nvPr/>
        </p:nvSpPr>
        <p:spPr>
          <a:xfrm>
            <a:off x="10865795" y="2040536"/>
            <a:ext cx="785185" cy="97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1CE072-98F7-32A4-966D-C79D0D4FC5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24" y="1369935"/>
            <a:ext cx="1376959" cy="43055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9B9F24-8571-0474-092F-8EB2B139D5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72" y="1751484"/>
            <a:ext cx="2015465" cy="13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143789-5B5F-55DC-A41B-1DA44B1BDB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AA048F-46B6-026C-BBA3-657BEF5B2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14" y="3347934"/>
            <a:ext cx="2273617" cy="229240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97FB0A-D909-90CC-0873-C15567A31BCD}"/>
              </a:ext>
            </a:extLst>
          </p:cNvPr>
          <p:cNvSpPr txBox="1"/>
          <p:nvPr/>
        </p:nvSpPr>
        <p:spPr>
          <a:xfrm>
            <a:off x="9391480" y="2774871"/>
            <a:ext cx="255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HTML, JS, CSS</a:t>
            </a:r>
          </a:p>
          <a:p>
            <a:pPr algn="ctr"/>
            <a:r>
              <a:rPr lang="de-DE" sz="1400" dirty="0" err="1"/>
              <a:t>Importoptionen.properties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4" y="2034083"/>
            <a:ext cx="5181600" cy="3062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94" y="2034083"/>
            <a:ext cx="5181600" cy="2914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317448E-30F4-8A4F-F1A8-963CBF68AD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E76888-8A3E-5476-1E12-CAEE7A379B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A7ED4D-331F-2C17-0486-CC2D9AE0D47D}"/>
              </a:ext>
            </a:extLst>
          </p:cNvPr>
          <p:cNvSpPr txBox="1"/>
          <p:nvPr/>
        </p:nvSpPr>
        <p:spPr>
          <a:xfrm rot="1842740">
            <a:off x="3820880" y="3704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0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515033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585756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55027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316DF2-DF48-2317-22F4-7194873D615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D956F20-F5EC-334D-E0E5-03396AD4E7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Breitbild</PresentationFormat>
  <Paragraphs>233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213</cp:revision>
  <dcterms:created xsi:type="dcterms:W3CDTF">2024-05-22T09:27:39Z</dcterms:created>
  <dcterms:modified xsi:type="dcterms:W3CDTF">2024-07-08T07:13:44Z</dcterms:modified>
</cp:coreProperties>
</file>